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ndara"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4400"/>
              <a:buFont typeface="Candar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84"/>
              </a:spcBef>
              <a:spcAft>
                <a:spcPts val="0"/>
              </a:spcAft>
              <a:buSzPts val="1600"/>
              <a:buNone/>
              <a:defRPr sz="1600" b="1"/>
            </a:lvl6pPr>
            <a:lvl7pPr marL="3200400" lvl="6" indent="-228600" algn="l">
              <a:lnSpc>
                <a:spcPct val="100000"/>
              </a:lnSpc>
              <a:spcBef>
                <a:spcPts val="384"/>
              </a:spcBef>
              <a:spcAft>
                <a:spcPts val="0"/>
              </a:spcAft>
              <a:buSzPts val="1600"/>
              <a:buNone/>
              <a:defRPr sz="1600" b="1"/>
            </a:lvl7pPr>
            <a:lvl8pPr marL="3657600" lvl="7" indent="-228600" algn="l">
              <a:lnSpc>
                <a:spcPct val="100000"/>
              </a:lnSpc>
              <a:spcBef>
                <a:spcPts val="384"/>
              </a:spcBef>
              <a:spcAft>
                <a:spcPts val="0"/>
              </a:spcAft>
              <a:buSzPts val="1600"/>
              <a:buNone/>
              <a:defRPr sz="1600" b="1"/>
            </a:lvl8pPr>
            <a:lvl9pPr marL="4114800" lvl="8" indent="-228600" algn="l">
              <a:lnSpc>
                <a:spcPct val="100000"/>
              </a:lnSpc>
              <a:spcBef>
                <a:spcPts val="384"/>
              </a:spcBef>
              <a:spcAft>
                <a:spcPts val="0"/>
              </a:spcAft>
              <a:buSzPts val="1600"/>
              <a:buNone/>
              <a:defRPr sz="1600" b="1"/>
            </a:lvl9pPr>
          </a:lstStyle>
          <a:p>
            <a:endParaRPr/>
          </a:p>
        </p:txBody>
      </p:sp>
      <p:sp>
        <p:nvSpPr>
          <p:cNvPr id="21" name="Google Shape;21;p2"/>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lvl1pPr>
            <a:lvl2pPr marL="914400" lvl="1" indent="-342900" algn="l">
              <a:lnSpc>
                <a:spcPct val="100000"/>
              </a:lnSpc>
              <a:spcBef>
                <a:spcPts val="360"/>
              </a:spcBef>
              <a:spcAft>
                <a:spcPts val="0"/>
              </a:spcAft>
              <a:buSzPts val="1800"/>
              <a:buChar char="*"/>
              <a:defRPr sz="1800"/>
            </a:lvl2pPr>
            <a:lvl3pPr marL="1371600" lvl="2" indent="-330200" algn="l">
              <a:lnSpc>
                <a:spcPct val="100000"/>
              </a:lnSpc>
              <a:spcBef>
                <a:spcPts val="320"/>
              </a:spcBef>
              <a:spcAft>
                <a:spcPts val="0"/>
              </a:spcAft>
              <a:buSzPts val="1600"/>
              <a:buChar char="*"/>
              <a:defRPr sz="1600"/>
            </a:lvl3pPr>
            <a:lvl4pPr marL="1828800" lvl="3" indent="-317500" algn="l">
              <a:lnSpc>
                <a:spcPct val="100000"/>
              </a:lnSpc>
              <a:spcBef>
                <a:spcPts val="280"/>
              </a:spcBef>
              <a:spcAft>
                <a:spcPts val="0"/>
              </a:spcAft>
              <a:buSzPts val="1400"/>
              <a:buChar char="*"/>
              <a:defRPr sz="1400"/>
            </a:lvl4pPr>
            <a:lvl5pPr marL="2286000" lvl="4" indent="-317500" algn="l">
              <a:lnSpc>
                <a:spcPct val="100000"/>
              </a:lnSpc>
              <a:spcBef>
                <a:spcPts val="280"/>
              </a:spcBef>
              <a:spcAft>
                <a:spcPts val="0"/>
              </a:spcAft>
              <a:buSzPts val="1400"/>
              <a:buChar char="*"/>
              <a:defRPr sz="1400"/>
            </a:lvl5pPr>
            <a:lvl6pPr marL="2743200" lvl="5" indent="-330200" algn="l">
              <a:lnSpc>
                <a:spcPct val="100000"/>
              </a:lnSpc>
              <a:spcBef>
                <a:spcPts val="384"/>
              </a:spcBef>
              <a:spcAft>
                <a:spcPts val="0"/>
              </a:spcAft>
              <a:buSzPts val="1600"/>
              <a:buChar char="●"/>
              <a:defRPr sz="1600"/>
            </a:lvl6pPr>
            <a:lvl7pPr marL="3200400" lvl="6" indent="-330200" algn="l">
              <a:lnSpc>
                <a:spcPct val="100000"/>
              </a:lnSpc>
              <a:spcBef>
                <a:spcPts val="384"/>
              </a:spcBef>
              <a:spcAft>
                <a:spcPts val="0"/>
              </a:spcAft>
              <a:buSzPts val="1600"/>
              <a:buChar char="●"/>
              <a:defRPr sz="1600"/>
            </a:lvl7pPr>
            <a:lvl8pPr marL="3657600" lvl="7" indent="-330200" algn="l">
              <a:lnSpc>
                <a:spcPct val="100000"/>
              </a:lnSpc>
              <a:spcBef>
                <a:spcPts val="384"/>
              </a:spcBef>
              <a:spcAft>
                <a:spcPts val="0"/>
              </a:spcAft>
              <a:buSzPts val="1600"/>
              <a:buChar char="●"/>
              <a:defRPr sz="1600"/>
            </a:lvl8pPr>
            <a:lvl9pPr marL="4114800" lvl="8" indent="-330200" algn="l">
              <a:lnSpc>
                <a:spcPct val="100000"/>
              </a:lnSpc>
              <a:spcBef>
                <a:spcPts val="384"/>
              </a:spcBef>
              <a:spcAft>
                <a:spcPts val="0"/>
              </a:spcAft>
              <a:buSzPts val="1600"/>
              <a:buChar char="●"/>
              <a:defRPr sz="1600"/>
            </a:lvl9pPr>
          </a:lstStyle>
          <a:p>
            <a:endParaRPr/>
          </a:p>
        </p:txBody>
      </p:sp>
      <p:sp>
        <p:nvSpPr>
          <p:cNvPr id="22" name="Google Shape;22;p2"/>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84"/>
              </a:spcBef>
              <a:spcAft>
                <a:spcPts val="0"/>
              </a:spcAft>
              <a:buSzPts val="1600"/>
              <a:buNone/>
              <a:defRPr sz="1600" b="1"/>
            </a:lvl6pPr>
            <a:lvl7pPr marL="3200400" lvl="6" indent="-228600" algn="l">
              <a:lnSpc>
                <a:spcPct val="100000"/>
              </a:lnSpc>
              <a:spcBef>
                <a:spcPts val="384"/>
              </a:spcBef>
              <a:spcAft>
                <a:spcPts val="0"/>
              </a:spcAft>
              <a:buSzPts val="1600"/>
              <a:buNone/>
              <a:defRPr sz="1600" b="1"/>
            </a:lvl7pPr>
            <a:lvl8pPr marL="3657600" lvl="7" indent="-228600" algn="l">
              <a:lnSpc>
                <a:spcPct val="100000"/>
              </a:lnSpc>
              <a:spcBef>
                <a:spcPts val="384"/>
              </a:spcBef>
              <a:spcAft>
                <a:spcPts val="0"/>
              </a:spcAft>
              <a:buSzPts val="1600"/>
              <a:buNone/>
              <a:defRPr sz="1600" b="1"/>
            </a:lvl8pPr>
            <a:lvl9pPr marL="4114800" lvl="8" indent="-228600" algn="l">
              <a:lnSpc>
                <a:spcPct val="100000"/>
              </a:lnSpc>
              <a:spcBef>
                <a:spcPts val="384"/>
              </a:spcBef>
              <a:spcAft>
                <a:spcPts val="0"/>
              </a:spcAft>
              <a:buSzPts val="1600"/>
              <a:buNone/>
              <a:defRPr sz="1600" b="1"/>
            </a:lvl9pPr>
          </a:lstStyle>
          <a:p>
            <a:endParaRPr/>
          </a:p>
        </p:txBody>
      </p:sp>
      <p:sp>
        <p:nvSpPr>
          <p:cNvPr id="23" name="Google Shape;23;p2"/>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lvl1pPr>
            <a:lvl2pPr marL="914400" lvl="1" indent="-342900" algn="l">
              <a:lnSpc>
                <a:spcPct val="100000"/>
              </a:lnSpc>
              <a:spcBef>
                <a:spcPts val="360"/>
              </a:spcBef>
              <a:spcAft>
                <a:spcPts val="0"/>
              </a:spcAft>
              <a:buSzPts val="1800"/>
              <a:buChar char="*"/>
              <a:defRPr sz="1800"/>
            </a:lvl2pPr>
            <a:lvl3pPr marL="1371600" lvl="2" indent="-330200" algn="l">
              <a:lnSpc>
                <a:spcPct val="100000"/>
              </a:lnSpc>
              <a:spcBef>
                <a:spcPts val="320"/>
              </a:spcBef>
              <a:spcAft>
                <a:spcPts val="0"/>
              </a:spcAft>
              <a:buSzPts val="1600"/>
              <a:buChar char="*"/>
              <a:defRPr sz="1600"/>
            </a:lvl3pPr>
            <a:lvl4pPr marL="1828800" lvl="3" indent="-317500" algn="l">
              <a:lnSpc>
                <a:spcPct val="100000"/>
              </a:lnSpc>
              <a:spcBef>
                <a:spcPts val="280"/>
              </a:spcBef>
              <a:spcAft>
                <a:spcPts val="0"/>
              </a:spcAft>
              <a:buSzPts val="1400"/>
              <a:buChar char="*"/>
              <a:defRPr sz="1400"/>
            </a:lvl4pPr>
            <a:lvl5pPr marL="2286000" lvl="4" indent="-317500" algn="l">
              <a:lnSpc>
                <a:spcPct val="100000"/>
              </a:lnSpc>
              <a:spcBef>
                <a:spcPts val="280"/>
              </a:spcBef>
              <a:spcAft>
                <a:spcPts val="0"/>
              </a:spcAft>
              <a:buSzPts val="1400"/>
              <a:buChar char="*"/>
              <a:defRPr sz="1400"/>
            </a:lvl5pPr>
            <a:lvl6pPr marL="2743200" lvl="5" indent="-330200" algn="l">
              <a:lnSpc>
                <a:spcPct val="100000"/>
              </a:lnSpc>
              <a:spcBef>
                <a:spcPts val="384"/>
              </a:spcBef>
              <a:spcAft>
                <a:spcPts val="0"/>
              </a:spcAft>
              <a:buSzPts val="1600"/>
              <a:buChar char="●"/>
              <a:defRPr sz="1600"/>
            </a:lvl6pPr>
            <a:lvl7pPr marL="3200400" lvl="6" indent="-330200" algn="l">
              <a:lnSpc>
                <a:spcPct val="100000"/>
              </a:lnSpc>
              <a:spcBef>
                <a:spcPts val="384"/>
              </a:spcBef>
              <a:spcAft>
                <a:spcPts val="0"/>
              </a:spcAft>
              <a:buSzPts val="1600"/>
              <a:buChar char="●"/>
              <a:defRPr sz="1600"/>
            </a:lvl7pPr>
            <a:lvl8pPr marL="3657600" lvl="7" indent="-330200" algn="l">
              <a:lnSpc>
                <a:spcPct val="100000"/>
              </a:lnSpc>
              <a:spcBef>
                <a:spcPts val="384"/>
              </a:spcBef>
              <a:spcAft>
                <a:spcPts val="0"/>
              </a:spcAft>
              <a:buSzPts val="1600"/>
              <a:buChar char="●"/>
              <a:defRPr sz="1600"/>
            </a:lvl8pPr>
            <a:lvl9pPr marL="4114800" lvl="8" indent="-330200" algn="l">
              <a:lnSpc>
                <a:spcPct val="100000"/>
              </a:lnSpc>
              <a:spcBef>
                <a:spcPts val="384"/>
              </a:spcBef>
              <a:spcAft>
                <a:spcPts val="0"/>
              </a:spcAft>
              <a:buSzPts val="1600"/>
              <a:buChar char="●"/>
              <a:defRPr sz="1600"/>
            </a:lvl9pPr>
          </a:lstStyle>
          <a:p>
            <a:endParaRPr/>
          </a:p>
        </p:txBody>
      </p:sp>
      <p:sp>
        <p:nvSpPr>
          <p:cNvPr id="24" name="Google Shape;24;p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1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rot="5400000">
            <a:off x="2850886" y="696648"/>
            <a:ext cx="3450696" cy="7408333"/>
          </a:xfrm>
          <a:prstGeom prst="rect">
            <a:avLst/>
          </a:prstGeom>
          <a:noFill/>
          <a:ln>
            <a:noFill/>
          </a:ln>
        </p:spPr>
        <p:txBody>
          <a:bodyPr spcFirstLastPara="1" wrap="square" lIns="91425" tIns="45700" rIns="91425" bIns="45700" anchor="ctr" anchorCtr="0">
            <a:normAutofit/>
          </a:bodyPr>
          <a:lstStyle>
            <a:lvl1pPr marL="457200" lvl="0" indent="-381000" algn="l">
              <a:lnSpc>
                <a:spcPct val="100000"/>
              </a:lnSpc>
              <a:spcBef>
                <a:spcPts val="480"/>
              </a:spcBef>
              <a:spcAft>
                <a:spcPts val="0"/>
              </a:spcAft>
              <a:buSzPts val="2400"/>
              <a:buChar char="*"/>
              <a:defRPr/>
            </a:lvl1pPr>
            <a:lvl2pPr marL="914400" lvl="1" indent="-368300" algn="l">
              <a:lnSpc>
                <a:spcPct val="100000"/>
              </a:lnSpc>
              <a:spcBef>
                <a:spcPts val="440"/>
              </a:spcBef>
              <a:spcAft>
                <a:spcPts val="0"/>
              </a:spcAft>
              <a:buSzPts val="2200"/>
              <a:buChar char="*"/>
              <a:defRPr/>
            </a:lvl2pPr>
            <a:lvl3pPr marL="1371600" lvl="2" indent="-355600" algn="l">
              <a:lnSpc>
                <a:spcPct val="100000"/>
              </a:lnSpc>
              <a:spcBef>
                <a:spcPts val="400"/>
              </a:spcBef>
              <a:spcAft>
                <a:spcPts val="0"/>
              </a:spcAft>
              <a:buSzPts val="2000"/>
              <a:buChar char="*"/>
              <a:defRPr/>
            </a:lvl3pPr>
            <a:lvl4pPr marL="1828800" lvl="3" indent="-342900" algn="l">
              <a:lnSpc>
                <a:spcPct val="100000"/>
              </a:lnSpc>
              <a:spcBef>
                <a:spcPts val="360"/>
              </a:spcBef>
              <a:spcAft>
                <a:spcPts val="0"/>
              </a:spcAft>
              <a:buSzPts val="1800"/>
              <a:buChar char="*"/>
              <a:defRPr/>
            </a:lvl4pPr>
            <a:lvl5pPr marL="2286000" lvl="4" indent="-330200" algn="l">
              <a:lnSpc>
                <a:spcPct val="100000"/>
              </a:lnSpc>
              <a:spcBef>
                <a:spcPts val="320"/>
              </a:spcBef>
              <a:spcAft>
                <a:spcPts val="0"/>
              </a:spcAft>
              <a:buSzPts val="1600"/>
              <a:buChar char="*"/>
              <a:defRPr/>
            </a:lvl5pPr>
            <a:lvl6pPr marL="2743200" lvl="5" indent="-342900" algn="l">
              <a:lnSpc>
                <a:spcPct val="100000"/>
              </a:lnSpc>
              <a:spcBef>
                <a:spcPts val="384"/>
              </a:spcBef>
              <a:spcAft>
                <a:spcPts val="0"/>
              </a:spcAft>
              <a:buSzPts val="1800"/>
              <a:buChar char="●"/>
              <a:defRPr/>
            </a:lvl6pPr>
            <a:lvl7pPr marL="3200400" lvl="6" indent="-342900" algn="l">
              <a:lnSpc>
                <a:spcPct val="100000"/>
              </a:lnSpc>
              <a:spcBef>
                <a:spcPts val="384"/>
              </a:spcBef>
              <a:spcAft>
                <a:spcPts val="0"/>
              </a:spcAft>
              <a:buSzPts val="1800"/>
              <a:buChar char="●"/>
              <a:defRPr/>
            </a:lvl7pPr>
            <a:lvl8pPr marL="3657600" lvl="7" indent="-342900" algn="l">
              <a:lnSpc>
                <a:spcPct val="100000"/>
              </a:lnSpc>
              <a:spcBef>
                <a:spcPts val="384"/>
              </a:spcBef>
              <a:spcAft>
                <a:spcPts val="0"/>
              </a:spcAft>
              <a:buSzPts val="1800"/>
              <a:buChar char="●"/>
              <a:defRPr/>
            </a:lvl8pPr>
            <a:lvl9pPr marL="4114800" lvl="8" indent="-342900" algn="l">
              <a:lnSpc>
                <a:spcPct val="100000"/>
              </a:lnSpc>
              <a:spcBef>
                <a:spcPts val="384"/>
              </a:spcBef>
              <a:spcAft>
                <a:spcPts val="0"/>
              </a:spcAft>
              <a:buSzPts val="1800"/>
              <a:buChar char="●"/>
              <a:defRPr/>
            </a:lvl9pPr>
          </a:lstStyle>
          <a:p>
            <a:endParaRPr/>
          </a:p>
        </p:txBody>
      </p:sp>
      <p:sp>
        <p:nvSpPr>
          <p:cNvPr id="112" name="Google Shape;112;p1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12"/>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17" name="Google Shape;117;p1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grpSp>
        <p:nvGrpSpPr>
          <p:cNvPr id="120" name="Google Shape;120;p12"/>
          <p:cNvGrpSpPr/>
          <p:nvPr/>
        </p:nvGrpSpPr>
        <p:grpSpPr>
          <a:xfrm>
            <a:off x="211665" y="714191"/>
            <a:ext cx="8723376" cy="1331580"/>
            <a:chOff x="-3905250" y="4294188"/>
            <a:chExt cx="13011150" cy="1892300"/>
          </a:xfrm>
        </p:grpSpPr>
        <p:sp>
          <p:nvSpPr>
            <p:cNvPr id="121" name="Google Shape;121;p1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22" name="Google Shape;122;p1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23" name="Google Shape;123;p1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24" name="Google Shape;124;p1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25" name="Google Shape;125;p12"/>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grpSp>
      <p:sp>
        <p:nvSpPr>
          <p:cNvPr id="126" name="Google Shape;126;p12"/>
          <p:cNvSpPr txBox="1">
            <a:spLocks noGrp="1"/>
          </p:cNvSpPr>
          <p:nvPr>
            <p:ph type="title"/>
          </p:nvPr>
        </p:nvSpPr>
        <p:spPr>
          <a:xfrm rot="5400000">
            <a:off x="5414434" y="2662767"/>
            <a:ext cx="4487333"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400"/>
              <a:buFont typeface="Candara"/>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2"/>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accent1"/>
              </a:buClr>
              <a:buSzPts val="2400"/>
              <a:buChar char="*"/>
              <a:defRPr/>
            </a:lvl1pPr>
            <a:lvl2pPr marL="914400" lvl="1" indent="-368300" algn="l">
              <a:lnSpc>
                <a:spcPct val="100000"/>
              </a:lnSpc>
              <a:spcBef>
                <a:spcPts val="440"/>
              </a:spcBef>
              <a:spcAft>
                <a:spcPts val="0"/>
              </a:spcAft>
              <a:buClr>
                <a:schemeClr val="accent1"/>
              </a:buClr>
              <a:buSzPts val="2200"/>
              <a:buChar char="*"/>
              <a:defRPr/>
            </a:lvl2pPr>
            <a:lvl3pPr marL="1371600" lvl="2" indent="-355600" algn="l">
              <a:lnSpc>
                <a:spcPct val="100000"/>
              </a:lnSpc>
              <a:spcBef>
                <a:spcPts val="400"/>
              </a:spcBef>
              <a:spcAft>
                <a:spcPts val="0"/>
              </a:spcAft>
              <a:buClr>
                <a:schemeClr val="accent1"/>
              </a:buClr>
              <a:buSzPts val="20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30200" algn="l">
              <a:lnSpc>
                <a:spcPct val="100000"/>
              </a:lnSpc>
              <a:spcBef>
                <a:spcPts val="320"/>
              </a:spcBef>
              <a:spcAft>
                <a:spcPts val="0"/>
              </a:spcAft>
              <a:buClr>
                <a:schemeClr val="accent1"/>
              </a:buClr>
              <a:buSzPts val="1600"/>
              <a:buChar char="*"/>
              <a:defRPr/>
            </a:lvl5pPr>
            <a:lvl6pPr marL="2743200" lvl="5" indent="-342900" algn="l">
              <a:lnSpc>
                <a:spcPct val="100000"/>
              </a:lnSpc>
              <a:spcBef>
                <a:spcPts val="384"/>
              </a:spcBef>
              <a:spcAft>
                <a:spcPts val="0"/>
              </a:spcAft>
              <a:buSzPts val="1800"/>
              <a:buChar char="●"/>
              <a:defRPr/>
            </a:lvl6pPr>
            <a:lvl7pPr marL="3200400" lvl="6" indent="-342900" algn="l">
              <a:lnSpc>
                <a:spcPct val="100000"/>
              </a:lnSpc>
              <a:spcBef>
                <a:spcPts val="384"/>
              </a:spcBef>
              <a:spcAft>
                <a:spcPts val="0"/>
              </a:spcAft>
              <a:buSzPts val="1800"/>
              <a:buChar char="●"/>
              <a:defRPr/>
            </a:lvl7pPr>
            <a:lvl8pPr marL="3657600" lvl="7" indent="-342900" algn="l">
              <a:lnSpc>
                <a:spcPct val="100000"/>
              </a:lnSpc>
              <a:spcBef>
                <a:spcPts val="384"/>
              </a:spcBef>
              <a:spcAft>
                <a:spcPts val="0"/>
              </a:spcAft>
              <a:buSzPts val="1800"/>
              <a:buChar char="●"/>
              <a:defRPr/>
            </a:lvl8pPr>
            <a:lvl9pPr marL="4114800" lvl="8" indent="-342900" algn="l">
              <a:lnSpc>
                <a:spcPct val="100000"/>
              </a:lnSpc>
              <a:spcBef>
                <a:spcPts val="384"/>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84"/>
              </a:spcBef>
              <a:spcAft>
                <a:spcPts val="0"/>
              </a:spcAft>
              <a:buSzPts val="1800"/>
              <a:buChar char="●"/>
              <a:defRPr/>
            </a:lvl6pPr>
            <a:lvl7pPr marL="3200400" lvl="6" indent="-342900" algn="l">
              <a:lnSpc>
                <a:spcPct val="100000"/>
              </a:lnSpc>
              <a:spcBef>
                <a:spcPts val="384"/>
              </a:spcBef>
              <a:spcAft>
                <a:spcPts val="0"/>
              </a:spcAft>
              <a:buSzPts val="1800"/>
              <a:buChar char="●"/>
              <a:defRPr/>
            </a:lvl7pPr>
            <a:lvl8pPr marL="3657600" lvl="7" indent="-342900" algn="l">
              <a:lnSpc>
                <a:spcPct val="100000"/>
              </a:lnSpc>
              <a:spcBef>
                <a:spcPts val="384"/>
              </a:spcBef>
              <a:spcAft>
                <a:spcPts val="0"/>
              </a:spcAft>
              <a:buSzPts val="1800"/>
              <a:buChar char="●"/>
              <a:defRPr/>
            </a:lvl8pPr>
            <a:lvl9pPr marL="4114800" lvl="8" indent="-342900" algn="l">
              <a:lnSpc>
                <a:spcPct val="100000"/>
              </a:lnSpc>
              <a:spcBef>
                <a:spcPts val="384"/>
              </a:spcBef>
              <a:spcAft>
                <a:spcPts val="0"/>
              </a:spcAft>
              <a:buSzPts val="1800"/>
              <a:buChar char="●"/>
              <a:defRPr/>
            </a:lvl9pPr>
          </a:lstStyle>
          <a:p>
            <a:endParaRPr/>
          </a:p>
        </p:txBody>
      </p:sp>
      <p:sp>
        <p:nvSpPr>
          <p:cNvPr id="29" name="Google Shape;29;p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
        <p:nvSpPr>
          <p:cNvPr id="32" name="Google Shape;32;p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3"/>
        <p:cNvGrpSpPr/>
        <p:nvPr/>
      </p:nvGrpSpPr>
      <p:grpSpPr>
        <a:xfrm>
          <a:off x="0" y="0"/>
          <a:ext cx="0" cy="0"/>
          <a:chOff x="0" y="0"/>
          <a:chExt cx="0" cy="0"/>
        </a:xfrm>
      </p:grpSpPr>
      <p:sp>
        <p:nvSpPr>
          <p:cNvPr id="34" name="Google Shape;34;p4"/>
          <p:cNvSpPr/>
          <p:nvPr/>
        </p:nvSpPr>
        <p:spPr>
          <a:xfrm>
            <a:off x="228600" y="228600"/>
            <a:ext cx="8695944" cy="603504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grpSp>
        <p:nvGrpSpPr>
          <p:cNvPr id="35" name="Google Shape;35;p4"/>
          <p:cNvGrpSpPr/>
          <p:nvPr/>
        </p:nvGrpSpPr>
        <p:grpSpPr>
          <a:xfrm>
            <a:off x="211665" y="5353963"/>
            <a:ext cx="8723376" cy="1331580"/>
            <a:chOff x="-3905250" y="4294188"/>
            <a:chExt cx="13011150" cy="1892300"/>
          </a:xfrm>
        </p:grpSpPr>
        <p:sp>
          <p:nvSpPr>
            <p:cNvPr id="36" name="Google Shape;36;p4"/>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37" name="Google Shape;37;p4"/>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38" name="Google Shape;38;p4"/>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39" name="Google Shape;39;p4"/>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40" name="Google Shape;40;p4"/>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grpSp>
      <p:sp>
        <p:nvSpPr>
          <p:cNvPr id="41" name="Google Shape;41;p4"/>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FFFFFF"/>
              </a:buClr>
              <a:buSzPts val="4400"/>
              <a:buFont typeface="Candara"/>
              <a:buNone/>
              <a:defRPr sz="4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00"/>
              </a:spcBef>
              <a:spcAft>
                <a:spcPts val="0"/>
              </a:spcAft>
              <a:buSzPts val="2000"/>
              <a:buNone/>
              <a:defRPr sz="2000">
                <a:solidFill>
                  <a:srgbClr val="FFFFFF"/>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00"/>
              </a:spcBef>
              <a:spcAft>
                <a:spcPts val="0"/>
              </a:spcAft>
              <a:buSzPts val="20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384"/>
              </a:spcBef>
              <a:spcAft>
                <a:spcPts val="0"/>
              </a:spcAft>
              <a:buSzPts val="1400"/>
              <a:buNone/>
              <a:defRPr>
                <a:solidFill>
                  <a:srgbClr val="888888"/>
                </a:solidFill>
              </a:defRPr>
            </a:lvl6pPr>
            <a:lvl7pPr lvl="6" algn="ctr">
              <a:lnSpc>
                <a:spcPct val="100000"/>
              </a:lnSpc>
              <a:spcBef>
                <a:spcPts val="384"/>
              </a:spcBef>
              <a:spcAft>
                <a:spcPts val="0"/>
              </a:spcAft>
              <a:buSzPts val="1400"/>
              <a:buNone/>
              <a:defRPr>
                <a:solidFill>
                  <a:srgbClr val="888888"/>
                </a:solidFill>
              </a:defRPr>
            </a:lvl7pPr>
            <a:lvl8pPr lvl="7" algn="ctr">
              <a:lnSpc>
                <a:spcPct val="100000"/>
              </a:lnSpc>
              <a:spcBef>
                <a:spcPts val="384"/>
              </a:spcBef>
              <a:spcAft>
                <a:spcPts val="0"/>
              </a:spcAft>
              <a:buSzPts val="1400"/>
              <a:buNone/>
              <a:defRPr>
                <a:solidFill>
                  <a:srgbClr val="888888"/>
                </a:solidFill>
              </a:defRPr>
            </a:lvl8pPr>
            <a:lvl9pPr lvl="8" algn="ctr">
              <a:lnSpc>
                <a:spcPct val="100000"/>
              </a:lnSpc>
              <a:spcBef>
                <a:spcPts val="384"/>
              </a:spcBef>
              <a:spcAft>
                <a:spcPts val="0"/>
              </a:spcAft>
              <a:buSzPts val="1400"/>
              <a:buNone/>
              <a:defRPr>
                <a:solidFill>
                  <a:srgbClr val="888888"/>
                </a:solidFill>
              </a:defRPr>
            </a:lvl9pPr>
          </a:lstStyle>
          <a:p>
            <a:endParaRPr/>
          </a:p>
        </p:txBody>
      </p:sp>
      <p:sp>
        <p:nvSpPr>
          <p:cNvPr id="43" name="Google Shape;43;p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6"/>
        <p:cNvGrpSpPr/>
        <p:nvPr/>
      </p:nvGrpSpPr>
      <p:grpSpPr>
        <a:xfrm>
          <a:off x="0" y="0"/>
          <a:ext cx="0" cy="0"/>
          <a:chOff x="0" y="0"/>
          <a:chExt cx="0" cy="0"/>
        </a:xfrm>
      </p:grpSpPr>
      <p:sp>
        <p:nvSpPr>
          <p:cNvPr id="47" name="Google Shape;47;p5"/>
          <p:cNvSpPr/>
          <p:nvPr/>
        </p:nvSpPr>
        <p:spPr>
          <a:xfrm>
            <a:off x="228600" y="228600"/>
            <a:ext cx="8695944" cy="4736592"/>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48" name="Google Shape;48;p5"/>
          <p:cNvSpPr/>
          <p:nvPr/>
        </p:nvSpPr>
        <p:spPr>
          <a:xfrm>
            <a:off x="6047438" y="4203592"/>
            <a:ext cx="2876429" cy="714026"/>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49" name="Google Shape;49;p5"/>
          <p:cNvSpPr/>
          <p:nvPr/>
        </p:nvSpPr>
        <p:spPr>
          <a:xfrm>
            <a:off x="2619320" y="4075290"/>
            <a:ext cx="5544515" cy="850138"/>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50" name="Google Shape;50;p5"/>
          <p:cNvSpPr/>
          <p:nvPr/>
        </p:nvSpPr>
        <p:spPr>
          <a:xfrm>
            <a:off x="2828728" y="4087562"/>
            <a:ext cx="5467980" cy="774272"/>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51" name="Google Shape;51;p5"/>
          <p:cNvSpPr/>
          <p:nvPr/>
        </p:nvSpPr>
        <p:spPr>
          <a:xfrm>
            <a:off x="5609489" y="4074174"/>
            <a:ext cx="3308000" cy="651549"/>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52" name="Google Shape;52;p5"/>
          <p:cNvSpPr/>
          <p:nvPr/>
        </p:nvSpPr>
        <p:spPr>
          <a:xfrm>
            <a:off x="211665" y="4058555"/>
            <a:ext cx="8723376" cy="1329874"/>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53" name="Google Shape;53;p5"/>
          <p:cNvSpPr txBox="1">
            <a:spLocks noGrp="1"/>
          </p:cNvSpPr>
          <p:nvPr>
            <p:ph type="title"/>
          </p:nvPr>
        </p:nvSpPr>
        <p:spPr>
          <a:xfrm>
            <a:off x="690032" y="2463560"/>
            <a:ext cx="7772400" cy="15240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FFFFFF"/>
              </a:buClr>
              <a:buSzPts val="4400"/>
              <a:buFont typeface="Candar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
          <p:cNvSpPr txBox="1">
            <a:spLocks noGrp="1"/>
          </p:cNvSpPr>
          <p:nvPr>
            <p:ph type="body" idx="1"/>
          </p:nvPr>
        </p:nvSpPr>
        <p:spPr>
          <a:xfrm>
            <a:off x="1367365" y="1437448"/>
            <a:ext cx="6417734" cy="939801"/>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400"/>
              </a:spcBef>
              <a:spcAft>
                <a:spcPts val="0"/>
              </a:spcAft>
              <a:buSzPts val="2000"/>
              <a:buNone/>
              <a:defRPr sz="2000">
                <a:solidFill>
                  <a:srgbClr val="FFFFFF"/>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384"/>
              </a:spcBef>
              <a:spcAft>
                <a:spcPts val="0"/>
              </a:spcAft>
              <a:buSzPts val="1400"/>
              <a:buNone/>
              <a:defRPr sz="1400">
                <a:solidFill>
                  <a:srgbClr val="888888"/>
                </a:solidFill>
              </a:defRPr>
            </a:lvl6pPr>
            <a:lvl7pPr marL="3200400" lvl="6" indent="-228600" algn="l">
              <a:lnSpc>
                <a:spcPct val="100000"/>
              </a:lnSpc>
              <a:spcBef>
                <a:spcPts val="384"/>
              </a:spcBef>
              <a:spcAft>
                <a:spcPts val="0"/>
              </a:spcAft>
              <a:buSzPts val="1400"/>
              <a:buNone/>
              <a:defRPr sz="1400">
                <a:solidFill>
                  <a:srgbClr val="888888"/>
                </a:solidFill>
              </a:defRPr>
            </a:lvl7pPr>
            <a:lvl8pPr marL="3657600" lvl="7" indent="-228600" algn="l">
              <a:lnSpc>
                <a:spcPct val="100000"/>
              </a:lnSpc>
              <a:spcBef>
                <a:spcPts val="384"/>
              </a:spcBef>
              <a:spcAft>
                <a:spcPts val="0"/>
              </a:spcAft>
              <a:buSzPts val="1400"/>
              <a:buNone/>
              <a:defRPr sz="1400">
                <a:solidFill>
                  <a:srgbClr val="888888"/>
                </a:solidFill>
              </a:defRPr>
            </a:lvl8pPr>
            <a:lvl9pPr marL="4114800" lvl="8" indent="-228600" algn="l">
              <a:lnSpc>
                <a:spcPct val="100000"/>
              </a:lnSpc>
              <a:spcBef>
                <a:spcPts val="384"/>
              </a:spcBef>
              <a:spcAft>
                <a:spcPts val="0"/>
              </a:spcAft>
              <a:buSzPts val="1400"/>
              <a:buNone/>
              <a:defRPr sz="1400">
                <a:solidFill>
                  <a:srgbClr val="888888"/>
                </a:solidFill>
              </a:defRPr>
            </a:lvl9pPr>
          </a:lstStyle>
          <a:p>
            <a:endParaRPr/>
          </a:p>
        </p:txBody>
      </p:sp>
      <p:sp>
        <p:nvSpPr>
          <p:cNvPr id="55" name="Google Shape;55;p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
        <p:nvSpPr>
          <p:cNvPr id="63" name="Google Shape;63;p6"/>
          <p:cNvSpPr txBox="1">
            <a:spLocks noGrp="1"/>
          </p:cNvSpPr>
          <p:nvPr>
            <p:ph type="body" idx="1"/>
          </p:nvPr>
        </p:nvSpPr>
        <p:spPr>
          <a:xfrm>
            <a:off x="676655" y="2679192"/>
            <a:ext cx="3822192" cy="3447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84"/>
              </a:spcBef>
              <a:spcAft>
                <a:spcPts val="0"/>
              </a:spcAft>
              <a:buSzPts val="1800"/>
              <a:buChar char="●"/>
              <a:defRPr/>
            </a:lvl6pPr>
            <a:lvl7pPr marL="3200400" lvl="6" indent="-342900" algn="l">
              <a:lnSpc>
                <a:spcPct val="100000"/>
              </a:lnSpc>
              <a:spcBef>
                <a:spcPts val="384"/>
              </a:spcBef>
              <a:spcAft>
                <a:spcPts val="0"/>
              </a:spcAft>
              <a:buSzPts val="1800"/>
              <a:buChar char="●"/>
              <a:defRPr/>
            </a:lvl7pPr>
            <a:lvl8pPr marL="3657600" lvl="7" indent="-342900" algn="l">
              <a:lnSpc>
                <a:spcPct val="100000"/>
              </a:lnSpc>
              <a:spcBef>
                <a:spcPts val="384"/>
              </a:spcBef>
              <a:spcAft>
                <a:spcPts val="0"/>
              </a:spcAft>
              <a:buSzPts val="1800"/>
              <a:buChar char="●"/>
              <a:defRPr/>
            </a:lvl8pPr>
            <a:lvl9pPr marL="4114800" lvl="8" indent="-342900" algn="l">
              <a:lnSpc>
                <a:spcPct val="100000"/>
              </a:lnSpc>
              <a:spcBef>
                <a:spcPts val="384"/>
              </a:spcBef>
              <a:spcAft>
                <a:spcPts val="0"/>
              </a:spcAft>
              <a:buSzPts val="1800"/>
              <a:buChar char="●"/>
              <a:defRPr/>
            </a:lvl9pPr>
          </a:lstStyle>
          <a:p>
            <a:endParaRPr/>
          </a:p>
        </p:txBody>
      </p:sp>
      <p:sp>
        <p:nvSpPr>
          <p:cNvPr id="64" name="Google Shape;64;p6"/>
          <p:cNvSpPr txBox="1">
            <a:spLocks noGrp="1"/>
          </p:cNvSpPr>
          <p:nvPr>
            <p:ph type="body" idx="2"/>
          </p:nvPr>
        </p:nvSpPr>
        <p:spPr>
          <a:xfrm>
            <a:off x="4645152" y="2679192"/>
            <a:ext cx="3822192" cy="3447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84"/>
              </a:spcBef>
              <a:spcAft>
                <a:spcPts val="0"/>
              </a:spcAft>
              <a:buSzPts val="1800"/>
              <a:buChar char="●"/>
              <a:defRPr/>
            </a:lvl6pPr>
            <a:lvl7pPr marL="3200400" lvl="6" indent="-342900" algn="l">
              <a:lnSpc>
                <a:spcPct val="100000"/>
              </a:lnSpc>
              <a:spcBef>
                <a:spcPts val="384"/>
              </a:spcBef>
              <a:spcAft>
                <a:spcPts val="0"/>
              </a:spcAft>
              <a:buSzPts val="1800"/>
              <a:buChar char="●"/>
              <a:defRPr/>
            </a:lvl7pPr>
            <a:lvl8pPr marL="3657600" lvl="7" indent="-342900" algn="l">
              <a:lnSpc>
                <a:spcPct val="100000"/>
              </a:lnSpc>
              <a:spcBef>
                <a:spcPts val="384"/>
              </a:spcBef>
              <a:spcAft>
                <a:spcPts val="0"/>
              </a:spcAft>
              <a:buSzPts val="1800"/>
              <a:buChar char="●"/>
              <a:defRPr/>
            </a:lvl8pPr>
            <a:lvl9pPr marL="4114800" lvl="8" indent="-342900" algn="l">
              <a:lnSpc>
                <a:spcPct val="100000"/>
              </a:lnSpc>
              <a:spcBef>
                <a:spcPts val="384"/>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0"/>
        <p:cNvGrpSpPr/>
        <p:nvPr/>
      </p:nvGrpSpPr>
      <p:grpSpPr>
        <a:xfrm>
          <a:off x="0" y="0"/>
          <a:ext cx="0" cy="0"/>
          <a:chOff x="0" y="0"/>
          <a:chExt cx="0" cy="0"/>
        </a:xfrm>
      </p:grpSpPr>
      <p:sp>
        <p:nvSpPr>
          <p:cNvPr id="71" name="Google Shape;71;p8"/>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grpSp>
        <p:nvGrpSpPr>
          <p:cNvPr id="72" name="Google Shape;72;p8"/>
          <p:cNvGrpSpPr/>
          <p:nvPr/>
        </p:nvGrpSpPr>
        <p:grpSpPr>
          <a:xfrm>
            <a:off x="211665" y="714191"/>
            <a:ext cx="8723376" cy="1329874"/>
            <a:chOff x="-3905251" y="4294188"/>
            <a:chExt cx="13027839" cy="1892300"/>
          </a:xfrm>
        </p:grpSpPr>
        <p:sp>
          <p:nvSpPr>
            <p:cNvPr id="73" name="Google Shape;73;p8"/>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74" name="Google Shape;74;p8"/>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75" name="Google Shape;75;p8"/>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76" name="Google Shape;76;p8"/>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77" name="Google Shape;77;p8"/>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grpSp>
      <p:sp>
        <p:nvSpPr>
          <p:cNvPr id="78" name="Google Shape;78;p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1"/>
        <p:cNvGrpSpPr/>
        <p:nvPr/>
      </p:nvGrpSpPr>
      <p:grpSpPr>
        <a:xfrm>
          <a:off x="0" y="0"/>
          <a:ext cx="0" cy="0"/>
          <a:chOff x="0" y="0"/>
          <a:chExt cx="0" cy="0"/>
        </a:xfrm>
      </p:grpSpPr>
      <p:sp>
        <p:nvSpPr>
          <p:cNvPr id="82" name="Google Shape;82;p9"/>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83" name="Google Shape;83;p9"/>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
        <p:nvSpPr>
          <p:cNvPr id="86" name="Google Shape;86;p9"/>
          <p:cNvSpPr txBox="1">
            <a:spLocks noGrp="1"/>
          </p:cNvSpPr>
          <p:nvPr>
            <p:ph type="body" idx="1"/>
          </p:nvPr>
        </p:nvSpPr>
        <p:spPr>
          <a:xfrm>
            <a:off x="914400" y="3581400"/>
            <a:ext cx="3352800" cy="19050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a:solidFill>
                  <a:schemeClr val="dk2"/>
                </a:solidFill>
              </a:defRPr>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384"/>
              </a:spcBef>
              <a:spcAft>
                <a:spcPts val="0"/>
              </a:spcAft>
              <a:buSzPts val="900"/>
              <a:buNone/>
              <a:defRPr sz="900"/>
            </a:lvl6pPr>
            <a:lvl7pPr marL="3200400" lvl="6" indent="-228600" algn="l">
              <a:lnSpc>
                <a:spcPct val="100000"/>
              </a:lnSpc>
              <a:spcBef>
                <a:spcPts val="384"/>
              </a:spcBef>
              <a:spcAft>
                <a:spcPts val="0"/>
              </a:spcAft>
              <a:buSzPts val="900"/>
              <a:buNone/>
              <a:defRPr sz="900"/>
            </a:lvl7pPr>
            <a:lvl8pPr marL="3657600" lvl="7" indent="-228600" algn="l">
              <a:lnSpc>
                <a:spcPct val="100000"/>
              </a:lnSpc>
              <a:spcBef>
                <a:spcPts val="384"/>
              </a:spcBef>
              <a:spcAft>
                <a:spcPts val="0"/>
              </a:spcAft>
              <a:buSzPts val="900"/>
              <a:buNone/>
              <a:defRPr sz="900"/>
            </a:lvl8pPr>
            <a:lvl9pPr marL="4114800" lvl="8" indent="-228600" algn="l">
              <a:lnSpc>
                <a:spcPct val="100000"/>
              </a:lnSpc>
              <a:spcBef>
                <a:spcPts val="384"/>
              </a:spcBef>
              <a:spcAft>
                <a:spcPts val="0"/>
              </a:spcAft>
              <a:buSzPts val="900"/>
              <a:buNone/>
              <a:defRPr sz="900"/>
            </a:lvl9pPr>
          </a:lstStyle>
          <a:p>
            <a:endParaRPr/>
          </a:p>
        </p:txBody>
      </p:sp>
      <p:grpSp>
        <p:nvGrpSpPr>
          <p:cNvPr id="87" name="Google Shape;87;p9"/>
          <p:cNvGrpSpPr/>
          <p:nvPr/>
        </p:nvGrpSpPr>
        <p:grpSpPr>
          <a:xfrm>
            <a:off x="211665" y="714191"/>
            <a:ext cx="8723376" cy="1331580"/>
            <a:chOff x="-3905250" y="4294188"/>
            <a:chExt cx="13011150" cy="1892300"/>
          </a:xfrm>
        </p:grpSpPr>
        <p:sp>
          <p:nvSpPr>
            <p:cNvPr id="88" name="Google Shape;88;p9"/>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89" name="Google Shape;89;p9"/>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90" name="Google Shape;90;p9"/>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91" name="Google Shape;91;p9"/>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92" name="Google Shape;92;p9"/>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grpSp>
      <p:sp>
        <p:nvSpPr>
          <p:cNvPr id="93" name="Google Shape;93;p9"/>
          <p:cNvSpPr txBox="1">
            <a:spLocks noGrp="1"/>
          </p:cNvSpPr>
          <p:nvPr>
            <p:ph type="title"/>
          </p:nvPr>
        </p:nvSpPr>
        <p:spPr>
          <a:xfrm>
            <a:off x="914400" y="2286000"/>
            <a:ext cx="3352800" cy="125272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200"/>
              <a:buFont typeface="Candara"/>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9"/>
          <p:cNvSpPr txBox="1">
            <a:spLocks noGrp="1"/>
          </p:cNvSpPr>
          <p:nvPr>
            <p:ph type="body" idx="2"/>
          </p:nvPr>
        </p:nvSpPr>
        <p:spPr>
          <a:xfrm>
            <a:off x="4651962" y="1828800"/>
            <a:ext cx="3904076" cy="3810000"/>
          </a:xfrm>
          <a:prstGeom prst="rect">
            <a:avLst/>
          </a:prstGeom>
          <a:noFill/>
          <a:ln>
            <a:noFill/>
          </a:ln>
        </p:spPr>
        <p:txBody>
          <a:bodyPr spcFirstLastPara="1" wrap="square" lIns="91425" tIns="45700" rIns="91425" bIns="45700" anchor="ctr" anchorCtr="0">
            <a:normAutofit/>
          </a:bodyPr>
          <a:lstStyle>
            <a:lvl1pPr marL="457200" lvl="0" indent="-368300" algn="l">
              <a:lnSpc>
                <a:spcPct val="100000"/>
              </a:lnSpc>
              <a:spcBef>
                <a:spcPts val="440"/>
              </a:spcBef>
              <a:spcAft>
                <a:spcPts val="0"/>
              </a:spcAft>
              <a:buClr>
                <a:schemeClr val="lt1"/>
              </a:buClr>
              <a:buSzPts val="2200"/>
              <a:buChar char="*"/>
              <a:defRPr sz="2200">
                <a:solidFill>
                  <a:schemeClr val="dk2"/>
                </a:solidFill>
              </a:defRPr>
            </a:lvl1pPr>
            <a:lvl2pPr marL="914400" lvl="1" indent="-355600" algn="l">
              <a:lnSpc>
                <a:spcPct val="100000"/>
              </a:lnSpc>
              <a:spcBef>
                <a:spcPts val="400"/>
              </a:spcBef>
              <a:spcAft>
                <a:spcPts val="0"/>
              </a:spcAft>
              <a:buClr>
                <a:schemeClr val="lt1"/>
              </a:buClr>
              <a:buSzPts val="2000"/>
              <a:buChar char="*"/>
              <a:defRPr sz="2000">
                <a:solidFill>
                  <a:schemeClr val="dk2"/>
                </a:solidFill>
              </a:defRPr>
            </a:lvl2pPr>
            <a:lvl3pPr marL="1371600" lvl="2" indent="-342900" algn="l">
              <a:lnSpc>
                <a:spcPct val="100000"/>
              </a:lnSpc>
              <a:spcBef>
                <a:spcPts val="360"/>
              </a:spcBef>
              <a:spcAft>
                <a:spcPts val="0"/>
              </a:spcAft>
              <a:buClr>
                <a:schemeClr val="lt1"/>
              </a:buClr>
              <a:buSzPts val="1800"/>
              <a:buChar char="*"/>
              <a:defRPr sz="1800">
                <a:solidFill>
                  <a:schemeClr val="dk2"/>
                </a:solidFill>
              </a:defRPr>
            </a:lvl3pPr>
            <a:lvl4pPr marL="1828800" lvl="3" indent="-330200" algn="l">
              <a:lnSpc>
                <a:spcPct val="100000"/>
              </a:lnSpc>
              <a:spcBef>
                <a:spcPts val="320"/>
              </a:spcBef>
              <a:spcAft>
                <a:spcPts val="0"/>
              </a:spcAft>
              <a:buClr>
                <a:schemeClr val="lt1"/>
              </a:buClr>
              <a:buSzPts val="1600"/>
              <a:buChar char="*"/>
              <a:defRPr sz="1600">
                <a:solidFill>
                  <a:schemeClr val="dk2"/>
                </a:solidFill>
              </a:defRPr>
            </a:lvl4pPr>
            <a:lvl5pPr marL="2286000" lvl="4" indent="-330200" algn="l">
              <a:lnSpc>
                <a:spcPct val="100000"/>
              </a:lnSpc>
              <a:spcBef>
                <a:spcPts val="320"/>
              </a:spcBef>
              <a:spcAft>
                <a:spcPts val="0"/>
              </a:spcAft>
              <a:buClr>
                <a:schemeClr val="lt1"/>
              </a:buClr>
              <a:buSzPts val="1600"/>
              <a:buChar char="*"/>
              <a:defRPr sz="1600">
                <a:solidFill>
                  <a:schemeClr val="dk2"/>
                </a:solidFill>
              </a:defRPr>
            </a:lvl5pPr>
            <a:lvl6pPr marL="2743200" lvl="5" indent="-355600" algn="l">
              <a:lnSpc>
                <a:spcPct val="100000"/>
              </a:lnSpc>
              <a:spcBef>
                <a:spcPts val="384"/>
              </a:spcBef>
              <a:spcAft>
                <a:spcPts val="0"/>
              </a:spcAft>
              <a:buSzPts val="2000"/>
              <a:buChar char="●"/>
              <a:defRPr sz="2000"/>
            </a:lvl6pPr>
            <a:lvl7pPr marL="3200400" lvl="6" indent="-355600" algn="l">
              <a:lnSpc>
                <a:spcPct val="100000"/>
              </a:lnSpc>
              <a:spcBef>
                <a:spcPts val="384"/>
              </a:spcBef>
              <a:spcAft>
                <a:spcPts val="0"/>
              </a:spcAft>
              <a:buSzPts val="2000"/>
              <a:buChar char="●"/>
              <a:defRPr sz="2000"/>
            </a:lvl7pPr>
            <a:lvl8pPr marL="3657600" lvl="7" indent="-355600" algn="l">
              <a:lnSpc>
                <a:spcPct val="100000"/>
              </a:lnSpc>
              <a:spcBef>
                <a:spcPts val="384"/>
              </a:spcBef>
              <a:spcAft>
                <a:spcPts val="0"/>
              </a:spcAft>
              <a:buSzPts val="2000"/>
              <a:buChar char="●"/>
              <a:defRPr sz="2000"/>
            </a:lvl8pPr>
            <a:lvl9pPr marL="4114800" lvl="8" indent="-355600" algn="l">
              <a:lnSpc>
                <a:spcPct val="100000"/>
              </a:lnSpc>
              <a:spcBef>
                <a:spcPts val="384"/>
              </a:spcBef>
              <a:spcAft>
                <a:spcPts val="0"/>
              </a:spcAft>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5"/>
        <p:cNvGrpSpPr/>
        <p:nvPr/>
      </p:nvGrpSpPr>
      <p:grpSpPr>
        <a:xfrm>
          <a:off x="0" y="0"/>
          <a:ext cx="0" cy="0"/>
          <a:chOff x="0" y="0"/>
          <a:chExt cx="0" cy="0"/>
        </a:xfrm>
      </p:grpSpPr>
      <p:sp>
        <p:nvSpPr>
          <p:cNvPr id="96" name="Google Shape;96;p10"/>
          <p:cNvSpPr/>
          <p:nvPr/>
        </p:nvSpPr>
        <p:spPr>
          <a:xfrm>
            <a:off x="228600" y="228600"/>
            <a:ext cx="8695944" cy="603504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grpSp>
        <p:nvGrpSpPr>
          <p:cNvPr id="97" name="Google Shape;97;p10"/>
          <p:cNvGrpSpPr/>
          <p:nvPr/>
        </p:nvGrpSpPr>
        <p:grpSpPr>
          <a:xfrm>
            <a:off x="211665" y="5353963"/>
            <a:ext cx="8723376" cy="1331580"/>
            <a:chOff x="-3905250" y="4294188"/>
            <a:chExt cx="13011150" cy="1892300"/>
          </a:xfrm>
        </p:grpSpPr>
        <p:sp>
          <p:nvSpPr>
            <p:cNvPr id="98" name="Google Shape;98;p1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99" name="Google Shape;99;p10"/>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00" name="Google Shape;100;p1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01" name="Google Shape;101;p1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02" name="Google Shape;102;p10"/>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grpSp>
      <p:sp>
        <p:nvSpPr>
          <p:cNvPr id="103" name="Google Shape;103;p10"/>
          <p:cNvSpPr txBox="1">
            <a:spLocks noGrp="1"/>
          </p:cNvSpPr>
          <p:nvPr>
            <p:ph type="title"/>
          </p:nvPr>
        </p:nvSpPr>
        <p:spPr>
          <a:xfrm>
            <a:off x="4874155" y="338667"/>
            <a:ext cx="3812645" cy="242993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2800"/>
              <a:buFont typeface="Candara"/>
              <a:buNone/>
              <a:defRPr sz="28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body" idx="1"/>
          </p:nvPr>
        </p:nvSpPr>
        <p:spPr>
          <a:xfrm>
            <a:off x="4868333" y="2785533"/>
            <a:ext cx="3818467" cy="2421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800"/>
              <a:buNone/>
              <a:defRPr sz="1800">
                <a:solidFill>
                  <a:srgbClr val="FFFFFF"/>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384"/>
              </a:spcBef>
              <a:spcAft>
                <a:spcPts val="0"/>
              </a:spcAft>
              <a:buSzPts val="900"/>
              <a:buNone/>
              <a:defRPr sz="900"/>
            </a:lvl6pPr>
            <a:lvl7pPr marL="3200400" lvl="6" indent="-228600" algn="l">
              <a:lnSpc>
                <a:spcPct val="100000"/>
              </a:lnSpc>
              <a:spcBef>
                <a:spcPts val="384"/>
              </a:spcBef>
              <a:spcAft>
                <a:spcPts val="0"/>
              </a:spcAft>
              <a:buSzPts val="900"/>
              <a:buNone/>
              <a:defRPr sz="900"/>
            </a:lvl7pPr>
            <a:lvl8pPr marL="3657600" lvl="7" indent="-228600" algn="l">
              <a:lnSpc>
                <a:spcPct val="100000"/>
              </a:lnSpc>
              <a:spcBef>
                <a:spcPts val="384"/>
              </a:spcBef>
              <a:spcAft>
                <a:spcPts val="0"/>
              </a:spcAft>
              <a:buSzPts val="900"/>
              <a:buNone/>
              <a:defRPr sz="900"/>
            </a:lvl8pPr>
            <a:lvl9pPr marL="4114800" lvl="8" indent="-228600" algn="l">
              <a:lnSpc>
                <a:spcPct val="100000"/>
              </a:lnSpc>
              <a:spcBef>
                <a:spcPts val="384"/>
              </a:spcBef>
              <a:spcAft>
                <a:spcPts val="0"/>
              </a:spcAft>
              <a:buSzPts val="900"/>
              <a:buNone/>
              <a:defRPr sz="900"/>
            </a:lvl9pPr>
          </a:lstStyle>
          <a:p>
            <a:endParaRPr/>
          </a:p>
        </p:txBody>
      </p:sp>
      <p:sp>
        <p:nvSpPr>
          <p:cNvPr id="105" name="Google Shape;105;p10"/>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
        <p:nvSpPr>
          <p:cNvPr id="108" name="Google Shape;108;p10"/>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28600" y="228600"/>
            <a:ext cx="8695944" cy="246888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grpSp>
        <p:nvGrpSpPr>
          <p:cNvPr id="7" name="Google Shape;7;p1"/>
          <p:cNvGrpSpPr/>
          <p:nvPr/>
        </p:nvGrpSpPr>
        <p:grpSpPr>
          <a:xfrm>
            <a:off x="211665" y="1679429"/>
            <a:ext cx="8723376" cy="1329874"/>
            <a:chOff x="-3905251" y="4294188"/>
            <a:chExt cx="13027839" cy="1892300"/>
          </a:xfrm>
        </p:grpSpPr>
        <p:sp>
          <p:nvSpPr>
            <p:cNvPr id="8" name="Google Shape;8;p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9" name="Google Shape;9;p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0" name="Google Shape;10;p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1" name="Google Shape;11;p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12" name="Google Shape;12;p1"/>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grpSp>
      <p:sp>
        <p:nvSpPr>
          <p:cNvPr id="13" name="Google Shape;13;p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15" name="Google Shape;15;p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16" name="Google Shape;16;p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ar-IQ"/>
              <a:pPr marL="0" lvl="0" indent="0" algn="ctr" rtl="0">
                <a:spcBef>
                  <a:spcPts val="0"/>
                </a:spcBef>
                <a:spcAft>
                  <a:spcPts val="0"/>
                </a:spcAft>
                <a:buNone/>
              </a:pPr>
              <a:t>‹#›</a:t>
            </a:fld>
            <a:endParaRPr/>
          </a:p>
        </p:txBody>
      </p:sp>
      <p:sp>
        <p:nvSpPr>
          <p:cNvPr id="17" name="Google Shape;17;p1"/>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lnSpc>
                <a:spcPct val="100000"/>
              </a:lnSpc>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lnSpc>
                <a:spcPct val="100000"/>
              </a:lnSpc>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lnSpc>
                <a:spcPct val="100000"/>
              </a:lnSpc>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lnSpc>
                <a:spcPct val="100000"/>
              </a:lnSpc>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3"/>
          <p:cNvSpPr/>
          <p:nvPr/>
        </p:nvSpPr>
        <p:spPr>
          <a:xfrm>
            <a:off x="1752600" y="1905000"/>
            <a:ext cx="5486400" cy="1066800"/>
          </a:xfrm>
          <a:prstGeom prst="horizontalScroll">
            <a:avLst>
              <a:gd name="adj" fmla="val 12500"/>
            </a:avLst>
          </a:prstGeom>
          <a:blipFill rotWithShape="1">
            <a:blip r:embed="rId3">
              <a:alphaModFix/>
            </a:blip>
            <a:tile tx="0" ty="0" sx="100000" sy="100000" flip="none" algn="tl"/>
          </a:blip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3" name="Google Shape;133;p13"/>
          <p:cNvSpPr/>
          <p:nvPr/>
        </p:nvSpPr>
        <p:spPr>
          <a:xfrm>
            <a:off x="3276600" y="1274620"/>
            <a:ext cx="2514600" cy="533400"/>
          </a:xfrm>
          <a:prstGeom prst="ellipse">
            <a:avLst/>
          </a:prstGeom>
          <a:solidFill>
            <a:srgbClr val="FFFF00"/>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34" name="Google Shape;134;p13"/>
          <p:cNvSpPr/>
          <p:nvPr/>
        </p:nvSpPr>
        <p:spPr>
          <a:xfrm>
            <a:off x="2133600" y="304800"/>
            <a:ext cx="4800600" cy="838200"/>
          </a:xfrm>
          <a:prstGeom prst="roundRect">
            <a:avLst>
              <a:gd name="adj" fmla="val 16667"/>
            </a:avLst>
          </a:prstGeom>
          <a:blipFill rotWithShape="1">
            <a:blip r:embed="rId4">
              <a:alphaModFix/>
            </a:blip>
            <a:tile tx="0" ty="0" sx="100000" sy="100000" flip="none" algn="tl"/>
          </a:blip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ar-IQ" sz="1800" b="0" i="0" u="none" strike="noStrike" cap="none">
                <a:solidFill>
                  <a:schemeClr val="lt1"/>
                </a:solidFill>
                <a:latin typeface="Candara"/>
                <a:ea typeface="Candara"/>
                <a:cs typeface="Candara"/>
                <a:sym typeface="Candara"/>
              </a:rPr>
              <a:t>ددددد</a:t>
            </a:r>
            <a:endParaRPr sz="1800" b="0" i="0" u="none" strike="noStrike" cap="none">
              <a:solidFill>
                <a:schemeClr val="lt1"/>
              </a:solidFill>
              <a:latin typeface="Candara"/>
              <a:ea typeface="Candara"/>
              <a:cs typeface="Candara"/>
              <a:sym typeface="Candara"/>
            </a:endParaRPr>
          </a:p>
        </p:txBody>
      </p:sp>
      <p:sp>
        <p:nvSpPr>
          <p:cNvPr id="135" name="Google Shape;135;p13"/>
          <p:cNvSpPr txBox="1">
            <a:spLocks noGrp="1"/>
          </p:cNvSpPr>
          <p:nvPr>
            <p:ph type="title"/>
          </p:nvPr>
        </p:nvSpPr>
        <p:spPr>
          <a:xfrm>
            <a:off x="457200" y="503238"/>
            <a:ext cx="8229600" cy="23542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00000"/>
              </a:buClr>
              <a:buSzPct val="100000"/>
              <a:buFont typeface="Candara"/>
              <a:buNone/>
            </a:pPr>
            <a:r>
              <a:rPr lang="ar-IQ" sz="2800" b="1">
                <a:solidFill>
                  <a:srgbClr val="C00000"/>
                </a:solidFill>
              </a:rPr>
              <a:t>د.اكرم عبدالواحد محمد امين</a:t>
            </a:r>
            <a:br>
              <a:rPr lang="ar-IQ" sz="2800" b="1">
                <a:solidFill>
                  <a:srgbClr val="C00000"/>
                </a:solidFill>
              </a:rPr>
            </a:br>
            <a:r>
              <a:rPr lang="ar-IQ" sz="2800" b="1">
                <a:solidFill>
                  <a:srgbClr val="C00000"/>
                </a:solidFill>
              </a:rPr>
              <a:t/>
            </a:r>
            <a:br>
              <a:rPr lang="ar-IQ" sz="2800" b="1">
                <a:solidFill>
                  <a:srgbClr val="C00000"/>
                </a:solidFill>
              </a:rPr>
            </a:br>
            <a:r>
              <a:rPr lang="ar-IQ" sz="2800" b="1">
                <a:solidFill>
                  <a:srgbClr val="002060"/>
                </a:solidFill>
              </a:rPr>
              <a:t>موضوع الالقاء</a:t>
            </a:r>
            <a:br>
              <a:rPr lang="ar-IQ" sz="2800" b="1">
                <a:solidFill>
                  <a:srgbClr val="002060"/>
                </a:solidFill>
              </a:rPr>
            </a:br>
            <a:r>
              <a:rPr lang="ar-IQ" sz="2800" b="1"/>
              <a:t/>
            </a:r>
            <a:br>
              <a:rPr lang="ar-IQ" sz="2800" b="1"/>
            </a:br>
            <a:r>
              <a:rPr lang="ar-IQ" sz="4800" b="1">
                <a:solidFill>
                  <a:srgbClr val="0070C0"/>
                </a:solidFill>
              </a:rPr>
              <a:t>التغلب على مصيدة التسلل</a:t>
            </a:r>
            <a:endParaRPr sz="4800" b="1">
              <a:solidFill>
                <a:srgbClr val="0070C0"/>
              </a:solidFill>
            </a:endParaRPr>
          </a:p>
        </p:txBody>
      </p:sp>
      <p:sp>
        <p:nvSpPr>
          <p:cNvPr id="136" name="Google Shape;136;p13"/>
          <p:cNvSpPr txBox="1">
            <a:spLocks noGrp="1"/>
          </p:cNvSpPr>
          <p:nvPr>
            <p:ph type="body" idx="1"/>
          </p:nvPr>
        </p:nvSpPr>
        <p:spPr>
          <a:xfrm>
            <a:off x="609600" y="3124200"/>
            <a:ext cx="3352800" cy="685800"/>
          </a:xfrm>
          <a:prstGeom prst="rect">
            <a:avLst/>
          </a:prstGeom>
          <a:noFill/>
          <a:ln>
            <a:noFill/>
          </a:ln>
        </p:spPr>
        <p:txBody>
          <a:bodyPr spcFirstLastPara="1" wrap="square" lIns="91425" tIns="45700" rIns="91425" bIns="45700" anchor="ctr" anchorCtr="0">
            <a:normAutofit fontScale="92500" lnSpcReduction="10000"/>
          </a:bodyPr>
          <a:lstStyle/>
          <a:p>
            <a:pPr marL="0" lvl="0" indent="0" algn="r" rtl="1">
              <a:lnSpc>
                <a:spcPct val="100000"/>
              </a:lnSpc>
              <a:spcBef>
                <a:spcPts val="0"/>
              </a:spcBef>
              <a:spcAft>
                <a:spcPts val="0"/>
              </a:spcAft>
              <a:buSzPct val="100000"/>
              <a:buNone/>
            </a:pPr>
            <a:r>
              <a:rPr lang="ar-IQ" sz="4500"/>
              <a:t>           </a:t>
            </a:r>
            <a:endParaRPr sz="4400"/>
          </a:p>
        </p:txBody>
      </p:sp>
      <p:sp>
        <p:nvSpPr>
          <p:cNvPr id="137" name="Google Shape;137;p13"/>
          <p:cNvSpPr txBox="1">
            <a:spLocks noGrp="1"/>
          </p:cNvSpPr>
          <p:nvPr>
            <p:ph type="body" idx="3"/>
          </p:nvPr>
        </p:nvSpPr>
        <p:spPr>
          <a:xfrm>
            <a:off x="4800599" y="3124200"/>
            <a:ext cx="3276601" cy="762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ar-IQ"/>
              <a:t>       </a:t>
            </a:r>
            <a:endParaRPr/>
          </a:p>
        </p:txBody>
      </p:sp>
      <p:pic>
        <p:nvPicPr>
          <p:cNvPr id="138" name="Google Shape;138;p13"/>
          <p:cNvPicPr preferRelativeResize="0">
            <a:picLocks noGrp="1"/>
          </p:cNvPicPr>
          <p:nvPr>
            <p:ph type="body" idx="4"/>
          </p:nvPr>
        </p:nvPicPr>
        <p:blipFill rotWithShape="1">
          <a:blip r:embed="rId5">
            <a:alphaModFix/>
          </a:blip>
          <a:srcRect/>
          <a:stretch/>
        </p:blipFill>
        <p:spPr>
          <a:xfrm>
            <a:off x="5786446" y="3429000"/>
            <a:ext cx="2057400" cy="2590800"/>
          </a:xfrm>
          <a:prstGeom prst="rect">
            <a:avLst/>
          </a:prstGeom>
          <a:noFill/>
          <a:ln>
            <a:noFill/>
          </a:ln>
        </p:spPr>
      </p:pic>
      <p:sp>
        <p:nvSpPr>
          <p:cNvPr id="139" name="Google Shape;139;p13"/>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800"/>
              <a:buChar char="*"/>
            </a:pPr>
            <a:r>
              <a:rPr lang="ar-IQ" sz="2800"/>
              <a:t>كلية التربية              </a:t>
            </a:r>
            <a:endParaRPr/>
          </a:p>
          <a:p>
            <a:pPr marL="274320" lvl="0" indent="-274320" algn="l" rtl="0">
              <a:lnSpc>
                <a:spcPct val="100000"/>
              </a:lnSpc>
              <a:spcBef>
                <a:spcPts val="560"/>
              </a:spcBef>
              <a:spcAft>
                <a:spcPts val="0"/>
              </a:spcAft>
              <a:buSzPts val="2800"/>
              <a:buChar char="*"/>
            </a:pPr>
            <a:r>
              <a:rPr lang="ar-IQ" sz="2800"/>
              <a:t>قسم التربية الرياضية         </a:t>
            </a:r>
            <a:endParaRPr/>
          </a:p>
          <a:p>
            <a:pPr marL="274320" lvl="0" indent="-274320" algn="l" rtl="0">
              <a:lnSpc>
                <a:spcPct val="100000"/>
              </a:lnSpc>
              <a:spcBef>
                <a:spcPts val="560"/>
              </a:spcBef>
              <a:spcAft>
                <a:spcPts val="0"/>
              </a:spcAft>
              <a:buSzPts val="2800"/>
              <a:buChar char="*"/>
            </a:pPr>
            <a:r>
              <a:rPr lang="ar-IQ" sz="2800"/>
              <a:t>جامعة جيهان / اربيل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4"/>
          <p:cNvPicPr preferRelativeResize="0">
            <a:picLocks noGrp="1"/>
          </p:cNvPicPr>
          <p:nvPr>
            <p:ph type="body" idx="1"/>
          </p:nvPr>
        </p:nvPicPr>
        <p:blipFill rotWithShape="1">
          <a:blip r:embed="rId3">
            <a:alphaModFix/>
          </a:blip>
          <a:srcRect/>
          <a:stretch/>
        </p:blipFill>
        <p:spPr>
          <a:xfrm>
            <a:off x="1528350" y="3276600"/>
            <a:ext cx="6095238" cy="2785855"/>
          </a:xfrm>
          <a:prstGeom prst="rect">
            <a:avLst/>
          </a:prstGeom>
          <a:noFill/>
          <a:ln>
            <a:noFill/>
          </a:ln>
        </p:spPr>
      </p:pic>
      <p:sp>
        <p:nvSpPr>
          <p:cNvPr id="145" name="Google Shape;145;p14"/>
          <p:cNvSpPr txBox="1">
            <a:spLocks noGrp="1"/>
          </p:cNvSpPr>
          <p:nvPr>
            <p:ph type="title"/>
          </p:nvPr>
        </p:nvSpPr>
        <p:spPr>
          <a:xfrm>
            <a:off x="457200" y="228600"/>
            <a:ext cx="8229600" cy="2971800"/>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100000"/>
              </a:lnSpc>
              <a:spcBef>
                <a:spcPts val="0"/>
              </a:spcBef>
              <a:spcAft>
                <a:spcPts val="0"/>
              </a:spcAft>
              <a:buClr>
                <a:srgbClr val="FFFFFF"/>
              </a:buClr>
              <a:buSzPct val="100000"/>
              <a:buFont typeface="Candara"/>
              <a:buNone/>
            </a:pPr>
            <a:r>
              <a:rPr lang="ar-IQ" sz="5300"/>
              <a:t>المقدمة</a:t>
            </a:r>
            <a:r>
              <a:rPr lang="ar-IQ"/>
              <a:t/>
            </a:r>
            <a:br>
              <a:rPr lang="ar-IQ"/>
            </a:br>
            <a:r>
              <a:rPr lang="ar-IQ" sz="2700">
                <a:solidFill>
                  <a:schemeClr val="dk1"/>
                </a:solidFill>
              </a:rPr>
              <a:t>تعتبر خطة نصب مصيدة التسلل احدى الطرق الدفاعية التي تلجا اليها بعض الفرق خصوصا اذا كانت امكانية لاعبيها البدنية والفنية اقل من الفريق المنافس لذلك فان وضع الخطط الهجومية البديلة للتغلب على مصيدة التسلل احدى الادوار الهامة لدور المدرب الذي يقوم بتدريب لاعبيه سواء كافراد او جماعة على كيفة التغلب على هذه الخطة الدفاعية من خلال احدى الطرق الاتية</a:t>
            </a:r>
            <a:r>
              <a:rPr lang="ar-IQ">
                <a:solidFill>
                  <a:schemeClr val="dk1"/>
                </a:solidFill>
              </a:rPr>
              <a:t/>
            </a:r>
            <a:br>
              <a:rPr lang="ar-IQ">
                <a:solidFill>
                  <a:schemeClr val="dk1"/>
                </a:solidFill>
              </a:rPr>
            </a:b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p:nvPr/>
        </p:nvSpPr>
        <p:spPr>
          <a:xfrm>
            <a:off x="3886200" y="381000"/>
            <a:ext cx="1295400" cy="762000"/>
          </a:xfrm>
          <a:prstGeom prst="ellipse">
            <a:avLst/>
          </a:prstGeom>
          <a:solidFill>
            <a:schemeClr val="accent1"/>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151" name="Google Shape;151;p15"/>
          <p:cNvPicPr preferRelativeResize="0">
            <a:picLocks noGrp="1"/>
          </p:cNvPicPr>
          <p:nvPr>
            <p:ph type="body" idx="1"/>
          </p:nvPr>
        </p:nvPicPr>
        <p:blipFill rotWithShape="1">
          <a:blip r:embed="rId3">
            <a:alphaModFix/>
          </a:blip>
          <a:srcRect/>
          <a:stretch/>
        </p:blipFill>
        <p:spPr>
          <a:xfrm>
            <a:off x="1508214" y="2674938"/>
            <a:ext cx="6135510" cy="3451225"/>
          </a:xfrm>
          <a:prstGeom prst="rect">
            <a:avLst/>
          </a:prstGeom>
          <a:noFill/>
          <a:ln>
            <a:noFill/>
          </a:ln>
        </p:spPr>
      </p:pic>
      <p:sp>
        <p:nvSpPr>
          <p:cNvPr id="152" name="Google Shape;152;p15"/>
          <p:cNvSpPr txBox="1">
            <a:spLocks noGrp="1"/>
          </p:cNvSpPr>
          <p:nvPr>
            <p:ph type="title"/>
          </p:nvPr>
        </p:nvSpPr>
        <p:spPr>
          <a:xfrm>
            <a:off x="457200" y="381000"/>
            <a:ext cx="8229600"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4400"/>
              <a:buFont typeface="Candara"/>
              <a:buNone/>
            </a:pPr>
            <a:r>
              <a:rPr lang="ar-IQ"/>
              <a:t>اولا</a:t>
            </a:r>
            <a:br>
              <a:rPr lang="ar-IQ"/>
            </a:br>
            <a:r>
              <a:rPr lang="ar-IQ"/>
              <a:t>التمرير (خذ وهات)مع الزميل المهاجم</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p:nvPr/>
        </p:nvSpPr>
        <p:spPr>
          <a:xfrm>
            <a:off x="3733800" y="381000"/>
            <a:ext cx="1447800" cy="685800"/>
          </a:xfrm>
          <a:prstGeom prst="ellipse">
            <a:avLst/>
          </a:prstGeom>
          <a:solidFill>
            <a:schemeClr val="accent1"/>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158" name="Google Shape;158;p16"/>
          <p:cNvPicPr preferRelativeResize="0">
            <a:picLocks noGrp="1"/>
          </p:cNvPicPr>
          <p:nvPr>
            <p:ph type="body" idx="1"/>
          </p:nvPr>
        </p:nvPicPr>
        <p:blipFill rotWithShape="1">
          <a:blip r:embed="rId3">
            <a:alphaModFix/>
          </a:blip>
          <a:srcRect/>
          <a:stretch/>
        </p:blipFill>
        <p:spPr>
          <a:xfrm>
            <a:off x="1299369" y="2838450"/>
            <a:ext cx="6553200" cy="3124200"/>
          </a:xfrm>
          <a:prstGeom prst="rect">
            <a:avLst/>
          </a:prstGeom>
          <a:noFill/>
          <a:ln>
            <a:noFill/>
          </a:ln>
        </p:spPr>
      </p:pic>
      <p:sp>
        <p:nvSpPr>
          <p:cNvPr id="159" name="Google Shape;159;p16"/>
          <p:cNvSpPr txBox="1">
            <a:spLocks noGrp="1"/>
          </p:cNvSpPr>
          <p:nvPr>
            <p:ph type="title"/>
          </p:nvPr>
        </p:nvSpPr>
        <p:spPr>
          <a:xfrm>
            <a:off x="457200" y="338328"/>
            <a:ext cx="8229600" cy="14904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Candara"/>
              <a:buNone/>
            </a:pPr>
            <a:r>
              <a:rPr lang="ar-IQ"/>
              <a:t> ثانيا</a:t>
            </a:r>
            <a:br>
              <a:rPr lang="ar-IQ"/>
            </a:br>
            <a:r>
              <a:rPr lang="ar-IQ"/>
              <a:t>اندفاع احد اللاعبين من الخلف وتمرير الكرة اليه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p:nvPr/>
        </p:nvSpPr>
        <p:spPr>
          <a:xfrm>
            <a:off x="3657600" y="457200"/>
            <a:ext cx="1447800" cy="685800"/>
          </a:xfrm>
          <a:prstGeom prst="ellipse">
            <a:avLst/>
          </a:prstGeom>
          <a:solidFill>
            <a:schemeClr val="accent1"/>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165" name="Google Shape;165;p17"/>
          <p:cNvPicPr preferRelativeResize="0">
            <a:picLocks noGrp="1"/>
          </p:cNvPicPr>
          <p:nvPr>
            <p:ph type="body" idx="1"/>
          </p:nvPr>
        </p:nvPicPr>
        <p:blipFill rotWithShape="1">
          <a:blip r:embed="rId3">
            <a:alphaModFix/>
          </a:blip>
          <a:srcRect/>
          <a:stretch/>
        </p:blipFill>
        <p:spPr>
          <a:xfrm>
            <a:off x="962417" y="2674938"/>
            <a:ext cx="7227104" cy="3451225"/>
          </a:xfrm>
          <a:prstGeom prst="rect">
            <a:avLst/>
          </a:prstGeom>
          <a:noFill/>
          <a:ln>
            <a:noFill/>
          </a:ln>
        </p:spPr>
      </p:pic>
      <p:sp>
        <p:nvSpPr>
          <p:cNvPr id="166" name="Google Shape;166;p17"/>
          <p:cNvSpPr txBox="1">
            <a:spLocks noGrp="1"/>
          </p:cNvSpPr>
          <p:nvPr>
            <p:ph type="title"/>
          </p:nvPr>
        </p:nvSpPr>
        <p:spPr>
          <a:xfrm>
            <a:off x="457200" y="338328"/>
            <a:ext cx="8229600" cy="149047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4400"/>
              <a:buFont typeface="Candara"/>
              <a:buNone/>
            </a:pPr>
            <a:r>
              <a:rPr lang="ar-IQ"/>
              <a:t>   ثالثا </a:t>
            </a:r>
            <a:br>
              <a:rPr lang="ar-IQ"/>
            </a:br>
            <a:r>
              <a:rPr lang="ar-IQ"/>
              <a:t>سرعة المحاورة والانفراد بالمرمى</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p:nvPr/>
        </p:nvSpPr>
        <p:spPr>
          <a:xfrm>
            <a:off x="3810000" y="533400"/>
            <a:ext cx="1371600" cy="762000"/>
          </a:xfrm>
          <a:prstGeom prst="ellipse">
            <a:avLst/>
          </a:prstGeom>
          <a:solidFill>
            <a:schemeClr val="accent1"/>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172" name="Google Shape;172;p18"/>
          <p:cNvPicPr preferRelativeResize="0">
            <a:picLocks noGrp="1"/>
          </p:cNvPicPr>
          <p:nvPr>
            <p:ph type="body" idx="1"/>
          </p:nvPr>
        </p:nvPicPr>
        <p:blipFill rotWithShape="1">
          <a:blip r:embed="rId3">
            <a:alphaModFix/>
          </a:blip>
          <a:srcRect/>
          <a:stretch/>
        </p:blipFill>
        <p:spPr>
          <a:xfrm>
            <a:off x="1508213" y="2674938"/>
            <a:ext cx="6135511" cy="3451225"/>
          </a:xfrm>
          <a:prstGeom prst="rect">
            <a:avLst/>
          </a:prstGeom>
          <a:noFill/>
          <a:ln>
            <a:noFill/>
          </a:ln>
        </p:spPr>
      </p:pic>
      <p:sp>
        <p:nvSpPr>
          <p:cNvPr id="173" name="Google Shape;173;p18"/>
          <p:cNvSpPr txBox="1">
            <a:spLocks noGrp="1"/>
          </p:cNvSpPr>
          <p:nvPr>
            <p:ph type="title"/>
          </p:nvPr>
        </p:nvSpPr>
        <p:spPr>
          <a:xfrm>
            <a:off x="457200" y="338328"/>
            <a:ext cx="8229600" cy="179527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3600"/>
              <a:buFont typeface="Candara"/>
              <a:buNone/>
            </a:pPr>
            <a:r>
              <a:rPr lang="ar-IQ" sz="3600"/>
              <a:t>رابعا</a:t>
            </a:r>
            <a:r>
              <a:rPr lang="ar-IQ"/>
              <a:t/>
            </a:r>
            <a:br>
              <a:rPr lang="ar-IQ"/>
            </a:br>
            <a:r>
              <a:rPr lang="ar-IQ"/>
              <a:t>الجري العرضي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p:nvPr/>
        </p:nvSpPr>
        <p:spPr>
          <a:xfrm>
            <a:off x="3733800" y="457200"/>
            <a:ext cx="1447800" cy="647700"/>
          </a:xfrm>
          <a:prstGeom prst="ellipse">
            <a:avLst/>
          </a:prstGeom>
          <a:solidFill>
            <a:schemeClr val="accent1"/>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179" name="Google Shape;179;p19"/>
          <p:cNvPicPr preferRelativeResize="0">
            <a:picLocks noGrp="1"/>
          </p:cNvPicPr>
          <p:nvPr>
            <p:ph type="body" idx="1"/>
          </p:nvPr>
        </p:nvPicPr>
        <p:blipFill rotWithShape="1">
          <a:blip r:embed="rId3">
            <a:alphaModFix/>
          </a:blip>
          <a:srcRect/>
          <a:stretch/>
        </p:blipFill>
        <p:spPr>
          <a:xfrm>
            <a:off x="2275152" y="2674938"/>
            <a:ext cx="4601633" cy="3451225"/>
          </a:xfrm>
          <a:prstGeom prst="rect">
            <a:avLst/>
          </a:prstGeom>
          <a:noFill/>
          <a:ln>
            <a:noFill/>
          </a:ln>
        </p:spPr>
      </p:pic>
      <p:sp>
        <p:nvSpPr>
          <p:cNvPr id="180" name="Google Shape;180;p19"/>
          <p:cNvSpPr txBox="1">
            <a:spLocks noGrp="1"/>
          </p:cNvSpPr>
          <p:nvPr>
            <p:ph type="title"/>
          </p:nvPr>
        </p:nvSpPr>
        <p:spPr>
          <a:xfrm>
            <a:off x="457200" y="338328"/>
            <a:ext cx="8229600" cy="164287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3600"/>
              <a:buFont typeface="Candara"/>
              <a:buNone/>
            </a:pPr>
            <a:r>
              <a:rPr lang="ar-IQ" sz="3600"/>
              <a:t>خامسا</a:t>
            </a:r>
            <a:r>
              <a:rPr lang="ar-IQ"/>
              <a:t/>
            </a:r>
            <a:br>
              <a:rPr lang="ar-IQ"/>
            </a:br>
            <a:r>
              <a:rPr lang="ar-IQ"/>
              <a:t>التمرير العكسي</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p:nvPr/>
        </p:nvSpPr>
        <p:spPr>
          <a:xfrm>
            <a:off x="3810000" y="533400"/>
            <a:ext cx="1524000" cy="647700"/>
          </a:xfrm>
          <a:prstGeom prst="ellipse">
            <a:avLst/>
          </a:prstGeom>
          <a:solidFill>
            <a:schemeClr val="accent1"/>
          </a:solid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pic>
        <p:nvPicPr>
          <p:cNvPr id="186" name="Google Shape;186;p20"/>
          <p:cNvPicPr preferRelativeResize="0">
            <a:picLocks noGrp="1"/>
          </p:cNvPicPr>
          <p:nvPr>
            <p:ph type="body" idx="1"/>
          </p:nvPr>
        </p:nvPicPr>
        <p:blipFill rotWithShape="1">
          <a:blip r:embed="rId3">
            <a:alphaModFix/>
          </a:blip>
          <a:srcRect/>
          <a:stretch/>
        </p:blipFill>
        <p:spPr>
          <a:xfrm>
            <a:off x="1299369" y="2838450"/>
            <a:ext cx="6553200" cy="3124200"/>
          </a:xfrm>
          <a:prstGeom prst="rect">
            <a:avLst/>
          </a:prstGeom>
          <a:noFill/>
          <a:ln>
            <a:noFill/>
          </a:ln>
        </p:spPr>
      </p:pic>
      <p:sp>
        <p:nvSpPr>
          <p:cNvPr id="187" name="Google Shape;187;p20"/>
          <p:cNvSpPr txBox="1">
            <a:spLocks noGrp="1"/>
          </p:cNvSpPr>
          <p:nvPr>
            <p:ph type="title"/>
          </p:nvPr>
        </p:nvSpPr>
        <p:spPr>
          <a:xfrm>
            <a:off x="457200" y="381000"/>
            <a:ext cx="8229600" cy="1752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3600"/>
              <a:buFont typeface="Candara"/>
              <a:buNone/>
            </a:pPr>
            <a:r>
              <a:rPr lang="ar-IQ" sz="3600"/>
              <a:t>سادسا</a:t>
            </a:r>
            <a:r>
              <a:rPr lang="ar-IQ"/>
              <a:t/>
            </a:r>
            <a:br>
              <a:rPr lang="ar-IQ"/>
            </a:br>
            <a:r>
              <a:rPr lang="ar-IQ"/>
              <a:t>التمرير القطري</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1"/>
          <p:cNvSpPr/>
          <p:nvPr/>
        </p:nvSpPr>
        <p:spPr>
          <a:xfrm>
            <a:off x="1571604" y="3429000"/>
            <a:ext cx="6019800" cy="1600200"/>
          </a:xfrm>
          <a:prstGeom prst="ribbon2">
            <a:avLst>
              <a:gd name="adj1" fmla="val 16667"/>
              <a:gd name="adj2" fmla="val 50000"/>
            </a:avLst>
          </a:prstGeom>
          <a:blipFill rotWithShape="1">
            <a:blip r:embed="rId3">
              <a:alphaModFix/>
            </a:blip>
            <a:tile tx="0" ty="0" sx="100000" sy="100000" flip="none" algn="tl"/>
          </a:blipFill>
          <a:ln w="15875" cap="flat" cmpd="sng">
            <a:solidFill>
              <a:srgbClr val="175B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sp>
        <p:nvSpPr>
          <p:cNvPr id="193" name="Google Shape;193;p21"/>
          <p:cNvSpPr txBox="1">
            <a:spLocks noGrp="1"/>
          </p:cNvSpPr>
          <p:nvPr>
            <p:ph type="title"/>
          </p:nvPr>
        </p:nvSpPr>
        <p:spPr>
          <a:xfrm>
            <a:off x="457200" y="3000372"/>
            <a:ext cx="8229600" cy="214314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4400"/>
              <a:buFont typeface="Candara"/>
              <a:buNone/>
            </a:pPr>
            <a:r>
              <a:rPr lang="ar-IQ" b="1"/>
              <a:t>شكراَ</a:t>
            </a:r>
            <a:br>
              <a:rPr lang="ar-IQ" b="1"/>
            </a:br>
            <a:r>
              <a:rPr lang="ar-IQ" b="1"/>
              <a:t>Thank you</a:t>
            </a:r>
            <a:endParaRPr b="1"/>
          </a:p>
        </p:txBody>
      </p:sp>
    </p:spTree>
  </p:cSld>
  <p:clrMapOvr>
    <a:masterClrMapping/>
  </p:clrMapOvr>
</p:sld>
</file>

<file path=ppt/theme/theme1.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Words>
  <PresentationFormat>On-screen Show (4:3)</PresentationFormat>
  <Paragraphs>15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Candara</vt:lpstr>
      <vt:lpstr>Noto Sans Symbols</vt:lpstr>
      <vt:lpstr>Waveform</vt:lpstr>
      <vt:lpstr>د.اكرم عبدالواحد محمد امين  موضوع الالقاء  التغلب على مصيدة التسلل</vt:lpstr>
      <vt:lpstr>المقدمة تعتبر خطة نصب مصيدة التسلل احدى الطرق الدفاعية التي تلجا اليها بعض الفرق خصوصا اذا كانت امكانية لاعبيها البدنية والفنية اقل من الفريق المنافس لذلك فان وضع الخطط الهجومية البديلة للتغلب على مصيدة التسلل احدى الادوار الهامة لدور المدرب الذي يقوم بتدريب لاعبيه سواء كافراد او جماعة على كيفة التغلب على هذه الخطة الدفاعية من خلال احدى الطرق الاتية </vt:lpstr>
      <vt:lpstr>اولا التمرير (خذ وهات)مع الزميل المهاجم</vt:lpstr>
      <vt:lpstr> ثانيا اندفاع احد اللاعبين من الخلف وتمرير الكرة اليه </vt:lpstr>
      <vt:lpstr>   ثالثا  سرعة المحاورة والانفراد بالمرمى</vt:lpstr>
      <vt:lpstr>رابعا الجري العرضي </vt:lpstr>
      <vt:lpstr>خامسا التمرير العكسي</vt:lpstr>
      <vt:lpstr>سادسا التمرير القطري</vt:lpstr>
      <vt:lpstr>شكراَ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د.اكرم عبدالواحد محمد امين  موضوع الالقاء  التغلب على مصيدة التسلل</dc:title>
  <dc:creator>Dept. of English</dc:creator>
  <cp:lastModifiedBy>English_Dept</cp:lastModifiedBy>
  <cp:revision>1</cp:revision>
  <dcterms:modified xsi:type="dcterms:W3CDTF">2024-09-02T12:00:22Z</dcterms:modified>
</cp:coreProperties>
</file>